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74EDEB3-7D9B-4EDF-A230-6458E0DD3530}" type="datetimeFigureOut">
              <a:rPr lang="zh-TW" altLang="en-US" smtClean="0"/>
              <a:t>2015/12/18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4D7C89-13A7-485E-85C3-5727154EADA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4000" b="1" dirty="0" smtClean="0"/>
              <a:t>亞洲大學室內設計學系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zh-TW" altLang="en-US" sz="4000" b="1" dirty="0" smtClean="0"/>
              <a:t>期中報告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1629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4824536"/>
          </a:xfrm>
        </p:spPr>
        <p:txBody>
          <a:bodyPr>
            <a:noAutofit/>
          </a:bodyPr>
          <a:lstStyle/>
          <a:p>
            <a:pPr marL="1249363" lvl="1">
              <a:lnSpc>
                <a:spcPct val="200000"/>
              </a:lnSpc>
            </a:pPr>
            <a:r>
              <a:rPr lang="zh-TW" altLang="en-US" sz="3200" b="1" dirty="0" smtClean="0">
                <a:solidFill>
                  <a:schemeClr val="tx1"/>
                </a:solidFill>
                <a:latin typeface="+mj-ea"/>
                <a:ea typeface="+mj-ea"/>
              </a:rPr>
              <a:t>出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缺勤</a:t>
            </a:r>
            <a:r>
              <a:rPr lang="zh-TW" altLang="en-US" sz="3200" b="1" dirty="0" smtClean="0">
                <a:solidFill>
                  <a:schemeClr val="tx1"/>
                </a:solidFill>
                <a:latin typeface="+mj-ea"/>
                <a:ea typeface="+mj-ea"/>
              </a:rPr>
              <a:t>狀況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+mj-ea"/>
                <a:ea typeface="+mj-ea"/>
              </a:rPr>
              <a:t>具體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負責之工作內容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+mj-ea"/>
                <a:ea typeface="+mj-ea"/>
              </a:rPr>
              <a:t>教育訓練內容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+mj-ea"/>
                <a:ea typeface="+mj-ea"/>
              </a:rPr>
              <a:t>實習心得</a:t>
            </a:r>
            <a:r>
              <a:rPr lang="zh-TW" altLang="en-US" sz="3200" b="1" dirty="0">
                <a:solidFill>
                  <a:schemeClr val="tx1"/>
                </a:solidFill>
                <a:latin typeface="+mj-ea"/>
                <a:ea typeface="+mj-ea"/>
              </a:rPr>
              <a:t>分享</a:t>
            </a:r>
            <a: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3200" b="1" dirty="0">
                <a:solidFill>
                  <a:schemeClr val="tx1"/>
                </a:solidFill>
                <a:latin typeface="+mj-ea"/>
                <a:ea typeface="+mj-ea"/>
              </a:rPr>
            </a:br>
            <a:endParaRPr lang="zh-TW" altLang="en-US" sz="4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400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00" y="19031"/>
            <a:ext cx="7772400" cy="648072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</a:pP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出</a:t>
            </a:r>
            <a:r>
              <a:rPr lang="zh-TW" altLang="en-US" sz="2400" b="1" dirty="0">
                <a:solidFill>
                  <a:schemeClr val="tx1"/>
                </a:solidFill>
                <a:latin typeface="+mj-ea"/>
                <a:ea typeface="+mj-ea"/>
              </a:rPr>
              <a:t>缺勤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狀況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(1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頁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47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00" y="19031"/>
            <a:ext cx="7772400" cy="648072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</a:pP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實習工作內容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(1-2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頁，請</a:t>
            </a:r>
            <a:r>
              <a:rPr lang="zh-TW" altLang="en-US" sz="2400" b="1" dirty="0">
                <a:solidFill>
                  <a:schemeClr val="tx1"/>
                </a:solidFill>
                <a:latin typeface="+mj-ea"/>
                <a:ea typeface="+mj-ea"/>
              </a:rPr>
              <a:t>附上相片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7227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00" y="19031"/>
            <a:ext cx="7772400" cy="648072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</a:pP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教育訓練內容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不超過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頁，請</a:t>
            </a:r>
            <a:r>
              <a:rPr lang="zh-TW" altLang="en-US" sz="2400" b="1" dirty="0">
                <a:solidFill>
                  <a:schemeClr val="tx1"/>
                </a:solidFill>
                <a:latin typeface="+mj-ea"/>
                <a:ea typeface="+mj-ea"/>
              </a:rPr>
              <a:t>附上相片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6796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400" y="19031"/>
            <a:ext cx="7772400" cy="648072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</a:pP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心得分享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不超過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r>
              <a:rPr lang="zh-TW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頁，請</a:t>
            </a:r>
            <a:r>
              <a:rPr lang="zh-TW" altLang="en-US" sz="2400" b="1" dirty="0">
                <a:solidFill>
                  <a:schemeClr val="tx1"/>
                </a:solidFill>
                <a:latin typeface="+mj-ea"/>
                <a:ea typeface="+mj-ea"/>
              </a:rPr>
              <a:t>附上相片</a:t>
            </a:r>
            <a:r>
              <a:rPr lang="en-US" altLang="zh-TW" sz="24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zh-TW" altLang="en-US" sz="3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71525563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94</TotalTime>
  <Words>52</Words>
  <Application>Microsoft Office PowerPoint</Application>
  <PresentationFormat>如螢幕大小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地平線</vt:lpstr>
      <vt:lpstr>亞洲大學室內設計學系 期中報告</vt:lpstr>
      <vt:lpstr>出缺勤狀況 具體負責之工作內容 教育訓練內容 實習心得分享 </vt:lpstr>
      <vt:lpstr>出缺勤狀況(1頁)</vt:lpstr>
      <vt:lpstr>實習工作內容(1-2頁，請附上相片)</vt:lpstr>
      <vt:lpstr>教育訓練內容(不超過4頁，請附上相片)</vt:lpstr>
      <vt:lpstr>心得分享(不超過10頁，請附上相片)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亞洲大學室內設計學系 第二次實習簡報</dc:title>
  <dc:creator>IMPACT</dc:creator>
  <cp:lastModifiedBy>IMPACT</cp:lastModifiedBy>
  <cp:revision>12</cp:revision>
  <dcterms:created xsi:type="dcterms:W3CDTF">2015-12-14T02:58:03Z</dcterms:created>
  <dcterms:modified xsi:type="dcterms:W3CDTF">2015-12-18T07:18:41Z</dcterms:modified>
</cp:coreProperties>
</file>